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3049591"/>
            <a:ext cx="15265771" cy="7571303"/>
          </a:xfrm>
          <a:prstGeom prst="rect">
            <a:avLst/>
          </a:prstGeom>
          <a:noFill/>
        </p:spPr>
        <p:txBody>
          <a:bodyPr wrap="square" rtlCol="0">
            <a:spAutoFit/>
          </a:bodyPr>
          <a:lstStyle/>
          <a:p>
            <a:pPr marL="603535" indent="-603535">
              <a:buFont typeface="Arial" panose="020B0604020202020204" pitchFamily="34" charset="0"/>
              <a:buChar char="•"/>
            </a:pPr>
            <a:r>
              <a:rPr lang="en-GB" sz="5000" dirty="0"/>
              <a:t>Today’s session will be followed in 7-8 days by a second, shorter session.</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7-8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75975FDB-1823-0C1D-1BA3-8F93245AEE11}"/>
              </a:ext>
            </a:extLst>
          </p:cNvPr>
          <p:cNvGrpSpPr/>
          <p:nvPr/>
        </p:nvGrpSpPr>
        <p:grpSpPr>
          <a:xfrm>
            <a:off x="3231510" y="4143972"/>
            <a:ext cx="9676754" cy="5907356"/>
            <a:chOff x="3214576" y="3409360"/>
            <a:chExt cx="9676754" cy="5907356"/>
          </a:xfrm>
        </p:grpSpPr>
        <p:pic>
          <p:nvPicPr>
            <p:cNvPr id="8" name="Picture 7">
              <a:extLst>
                <a:ext uri="{FF2B5EF4-FFF2-40B4-BE49-F238E27FC236}">
                  <a16:creationId xmlns:a16="http://schemas.microsoft.com/office/drawing/2014/main" id="{20238FCB-8206-FC7D-DAE7-03186A87634A}"/>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9" name="Picture 8">
              <a:extLst>
                <a:ext uri="{FF2B5EF4-FFF2-40B4-BE49-F238E27FC236}">
                  <a16:creationId xmlns:a16="http://schemas.microsoft.com/office/drawing/2014/main" id="{81095542-C6B9-C94E-36AA-7F3AD4D8181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0" name="TextBox 9">
              <a:extLst>
                <a:ext uri="{FF2B5EF4-FFF2-40B4-BE49-F238E27FC236}">
                  <a16:creationId xmlns:a16="http://schemas.microsoft.com/office/drawing/2014/main" id="{98C6124F-E1BE-5A25-3C09-8ECA21CAB595}"/>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1" name="TextBox 10">
              <a:extLst>
                <a:ext uri="{FF2B5EF4-FFF2-40B4-BE49-F238E27FC236}">
                  <a16:creationId xmlns:a16="http://schemas.microsoft.com/office/drawing/2014/main" id="{4A269177-57FB-A6CB-9004-DE1C9F275D01}"/>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
        <p:nvSpPr>
          <p:cNvPr id="12" name="TextBox 11">
            <a:extLst>
              <a:ext uri="{FF2B5EF4-FFF2-40B4-BE49-F238E27FC236}">
                <a16:creationId xmlns:a16="http://schemas.microsoft.com/office/drawing/2014/main" id="{FB9DB51D-7422-0E2B-0726-F5EB18530134}"/>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283396" y="5147717"/>
            <a:ext cx="11292159" cy="5442024"/>
            <a:chOff x="3739920" y="4872300"/>
            <a:chExt cx="9640944" cy="4646255"/>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3739920" y="5045919"/>
              <a:ext cx="9640944" cy="4472636"/>
              <a:chOff x="2770311" y="3102717"/>
              <a:chExt cx="7141440" cy="3313064"/>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2770311" y="6070388"/>
                <a:ext cx="7141440" cy="345393"/>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trial and the feedback point?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40830</TotalTime>
  <Words>2002</Words>
  <Application>Microsoft Macintosh PowerPoint</Application>
  <PresentationFormat>Custom</PresentationFormat>
  <Paragraphs>261</Paragraphs>
  <Slides>30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Google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178</cp:revision>
  <dcterms:created xsi:type="dcterms:W3CDTF">2023-05-23T15:53:47Z</dcterms:created>
  <dcterms:modified xsi:type="dcterms:W3CDTF">2024-02-22T20:31:44Z</dcterms:modified>
</cp:coreProperties>
</file>